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72700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Heart Disease Prediction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475202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presentation outlines our project to predict heart disease. We use machine learning for early detection. Our goal is to improve patient outcomes. We leverage data-driven insights.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3757970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15288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2187535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252" y="2214324"/>
            <a:ext cx="342543" cy="4281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31462" y="226111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Classification Model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931462" y="2746296"/>
            <a:ext cx="69496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 a model to detect heart disease.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35660" y="351686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52" y="3543657"/>
            <a:ext cx="342543" cy="4281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31462" y="3590449"/>
            <a:ext cx="289536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Accurate Predictions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931462" y="4075628"/>
            <a:ext cx="69496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medical parameters for precision.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35660" y="4846201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252" y="4872990"/>
            <a:ext cx="342543" cy="4281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31462" y="4919782"/>
            <a:ext cx="306228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Effective Visualization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931462" y="5404961"/>
            <a:ext cx="69496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Visualize data and model predictions.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235660" y="6175534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252" y="6202323"/>
            <a:ext cx="342543" cy="42814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31462" y="6249114"/>
            <a:ext cx="31975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Achieve &gt;85% Accuracy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6931462" y="6734294"/>
            <a:ext cx="69496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 accuracy in disease detection.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423755"/>
            <a:ext cx="9331285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Exploration and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672483"/>
            <a:ext cx="291024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Dataset and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4243388"/>
            <a:ext cx="402859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 used a publicly available heart disease dataset. Key features include age, sex, cholesterol, blood pressure, and ECG.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307687" y="367248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07687" y="4243388"/>
            <a:ext cx="402859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Missing values were imputed using mean or median. Standardization was applied for feature scaling.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866114" y="367248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6114" y="4243388"/>
            <a:ext cx="402859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dataset was split 80% for training and 20% for testing. For example, average cholesterol was 200 mg/dL.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671512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 Selection and Training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660" y="2419707"/>
            <a:ext cx="1070491" cy="12845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7263" y="263378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Models Considered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27263" y="3118961"/>
            <a:ext cx="62538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Logistic Regression.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60" y="3704273"/>
            <a:ext cx="1070491" cy="12845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7263" y="3918347"/>
            <a:ext cx="336625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27263" y="4403527"/>
            <a:ext cx="62538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Grid search with cross-validation was used.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660" y="4988838"/>
            <a:ext cx="1070491" cy="12845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7263" y="520291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Performance Metric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27263" y="5688092"/>
            <a:ext cx="62538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F1-score balanced precision and recall.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60" y="6273403"/>
            <a:ext cx="1070491" cy="12845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27263" y="648747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Best Model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27263" y="6972657"/>
            <a:ext cx="62538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Random Forest achieved the highest F1-score (0.90).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764858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1799511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449735" y="201358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Confusion Matrix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49735" y="2498765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Visualizes true positives and negatives.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5660" y="3269337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6449735" y="348341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449735" y="3968591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92% of predicted positives are correct.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5660" y="4739164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6449735" y="495323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Recall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49735" y="5438418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88% of actual positives are correctly identified.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5660" y="6208990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6449735" y="642306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449735" y="6908244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90% harmonic mean of precision and recall.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606867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Feature Importance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8821" y="2748558"/>
            <a:ext cx="2166699" cy="12557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1557" y="3344466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29595" y="2962632"/>
            <a:ext cx="245435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Cholesterol Level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29595" y="3447812"/>
            <a:ext cx="245435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Importance score: 0.25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68979" y="4015740"/>
            <a:ext cx="8658701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52" y="4057769"/>
            <a:ext cx="4333518" cy="1255752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557" y="4497467"/>
            <a:ext cx="300990" cy="3762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12944" y="4271843"/>
            <a:ext cx="247400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Blood Pressure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412944" y="4757023"/>
            <a:ext cx="247400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Importance score: 0.20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52329" y="5324951"/>
            <a:ext cx="7575352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" y="5366980"/>
            <a:ext cx="6500217" cy="1255752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557" y="5806678"/>
            <a:ext cx="300990" cy="3762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96294" y="5581055"/>
            <a:ext cx="240577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Age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496294" y="6066234"/>
            <a:ext cx="24057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Importance score: 0.15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034897"/>
            <a:ext cx="6341507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Visualizing Predictions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3069550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717268" y="306955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Scatter Plot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17268" y="3554730"/>
            <a:ext cx="7163872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Visualizes predicted vs. actual values.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556772" y="4111228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7038380" y="4111228"/>
            <a:ext cx="309717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38380" y="4596408"/>
            <a:ext cx="684276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Allows exploration of predictions.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877883" y="5152906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7359491" y="515290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Color-Coded Points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59491" y="5638086"/>
            <a:ext cx="652164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Represents true/false positives/negatives.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152" y="801529"/>
            <a:ext cx="7138035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Conclusion and Future Work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68152" y="1742956"/>
            <a:ext cx="7780496" cy="934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Our model achieved high accuracy in heart disease prediction. This provides valuable insights for early detection. Future work includes integrating more diverse datasets. We also plan to explore real-time prediction capabilities.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152" y="2896791"/>
            <a:ext cx="486966" cy="4869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68152" y="3578543"/>
            <a:ext cx="243113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High Accuracy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168152" y="4019907"/>
            <a:ext cx="243113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Validated model performance.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772" y="2896791"/>
            <a:ext cx="486966" cy="4869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42772" y="3578543"/>
            <a:ext cx="2431137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Actionable Insights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8842772" y="4344472"/>
            <a:ext cx="243113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Supporting clinical decisions.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7392" y="2896791"/>
            <a:ext cx="486966" cy="4869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17392" y="3578543"/>
            <a:ext cx="243113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Expansion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1517392" y="4019907"/>
            <a:ext cx="243113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Adding more diverse datasets.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152" y="5357217"/>
            <a:ext cx="486966" cy="48696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168152" y="6038969"/>
            <a:ext cx="2431137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Real-Time Prediction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6168152" y="6804898"/>
            <a:ext cx="243113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Exploring live data integration.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733544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1768197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 appreciate your time and attention. Our team is dedicated to advancing healthcare through data. Please feel free to ask any questions.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5660" y="3143369"/>
            <a:ext cx="3662124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90%</a:t>
            </a:r>
            <a:endParaRPr lang="en-US" sz="5550" dirty="0"/>
          </a:p>
        </p:txBody>
      </p:sp>
      <p:sp>
        <p:nvSpPr>
          <p:cNvPr id="6" name="Text 3"/>
          <p:cNvSpPr/>
          <p:nvPr/>
        </p:nvSpPr>
        <p:spPr>
          <a:xfrm>
            <a:off x="6639401" y="411741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35660" y="4602599"/>
            <a:ext cx="366212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Model's balanced performance.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218896" y="3143369"/>
            <a:ext cx="3662243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0.95</a:t>
            </a:r>
            <a:endParaRPr lang="en-US" sz="5550" dirty="0"/>
          </a:p>
        </p:txBody>
      </p:sp>
      <p:sp>
        <p:nvSpPr>
          <p:cNvPr id="9" name="Text 6"/>
          <p:cNvSpPr/>
          <p:nvPr/>
        </p:nvSpPr>
        <p:spPr>
          <a:xfrm>
            <a:off x="10622637" y="411741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ROC AUC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18896" y="4602599"/>
            <a:ext cx="366224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Excellent discriminatory power.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8227219" y="5694283"/>
            <a:ext cx="3662243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&gt;85%</a:t>
            </a:r>
            <a:endParaRPr lang="en-US" sz="5550" dirty="0"/>
          </a:p>
        </p:txBody>
      </p:sp>
      <p:sp>
        <p:nvSpPr>
          <p:cNvPr id="12" name="Text 9"/>
          <p:cNvSpPr/>
          <p:nvPr/>
        </p:nvSpPr>
        <p:spPr>
          <a:xfrm>
            <a:off x="8630960" y="666833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Target Accuracy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227219" y="7153513"/>
            <a:ext cx="366224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Achieved project goal.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2025-05-27T09:27:33Z</dcterms:created>
  <dcterms:modified xsi:type="dcterms:W3CDTF">2025-05-27T09:27:33Z</dcterms:modified>
</cp:coreProperties>
</file>